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519CC-F707-4A84-A391-1165DA8705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3F5D7-D1AC-4AF2-A3E2-D2CD7CF3C4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4E0F8-EB15-4A74-B7F8-52D0E4B006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2024-04-27T03:21:53Z</dcterms:modified>
</cp:coreProperties>
</file>