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88552-A7FE-487A-887A-FD64B1A0B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3EA81-A87A-4D2D-A083-7875A54412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8CC7F-5C03-4B55-B253-9E3B75489D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2024-04-26T07:50:20Z</dcterms:modified>
</cp:coreProperties>
</file>