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7DEE4DC-7EAB-4DA3-9D15-651EEEA5EEC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6110722-311F-40C6-A7B8-6C0CA7C075F9}"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The venous distention seen over chest and abdomen.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2011.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6AC1E4E-AB74-402E-9FE9-718B0A782571}"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Transthoracic echocardiographic appearance of the mass. It should be noted that the mass is surrounded by aorta, left atrium, and pulmonary artery. Different positions of the transducer also revealed that the mass is anterolateral to the left ventricle. LA, left atrium; Ao, aortic valve; RVOT, right ventricular outflow tract; RV, right ventricle.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2011.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6AC1E4E-AB74-402E-9FE9-718B0A782571}"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Transoesophageal echocardiographic appearance of the mass. Single-headed arrow indicates the mass, while double-headed arrow indicates the left main coronary artery. LA, left atrium; Ao, aortic valve; RVOT, right ventricular outflow tract; PA, pulmonary artery.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2011.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6AC1E4E-AB74-402E-9FE9-718B0A782571}"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In the magnetic resonance imaging of the venous system, the superior vena cava could not be imaged. The black arrow shows where vena cava superior should have been. The white arrows indicate the collateral veins. It should be noted that the left subclavian vein is also occluded. SA, subclavian artery; SV, subclavian vein; ArA, arcus aorta; RA, right atrium; DA, descending aorta; VCI, vena cava inferior; LV, left ventricle; PsA, coronary pseudoaneurysm; IJ, internal jugular vein.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2011.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6AC1E4E-AB74-402E-9FE9-718B0A782571}"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Coronary angiographic image of the coronary pseudoaneurysm. LMA, left main coronary artery; CFX, circumflex artery; LAD, left anterior descending artery; PsAn, coronary pseudoaneurysm.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2011.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6AC1E4E-AB74-402E-9FE9-718B0A782571}"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Histological view of the lymph node. (A) Small follicles with hyalinized germinal centres; (B) a follicle with targetoid appearance; (C) penetrating vessels through germinal centres causing so-called ‘lollipop’ appearance.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2011.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6AC1E4E-AB74-402E-9FE9-718B0A782571}"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ejechocard/jer092"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ejechocard/jer092"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ejechocard/jer092"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ejechocard/jer092"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ejechocard/jer092"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ejechocard/jer092"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J Echocardiogr</a:t>
            </a:r>
            <a:r>
              <a:rPr lang="en-US" altLang="en-US" sz="1000">
                <a:solidFill>
                  <a:srgbClr val="333333"/>
                </a:solidFill>
              </a:rPr>
              <a:t>, Volume 12, Issue 8, August 2011, Page E35, </a:t>
            </a:r>
            <a:r>
              <a:rPr lang="en-US" altLang="en-US" sz="1000">
                <a:solidFill>
                  <a:srgbClr val="333333"/>
                </a:solidFill>
                <a:hlinkClick r:id="rId3"/>
              </a:rPr>
              <a:t>https://doi.org/10.1093/ejechocard/jer092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The venous distention seen over chest and abdomen.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95600" y="1371600"/>
            <a:ext cx="334327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J Echocardiogr</a:t>
            </a:r>
            <a:r>
              <a:rPr lang="en-US" altLang="en-US" sz="1000">
                <a:solidFill>
                  <a:srgbClr val="333333"/>
                </a:solidFill>
              </a:rPr>
              <a:t>, Volume 12, Issue 8, August 2011, Page E35, </a:t>
            </a:r>
            <a:r>
              <a:rPr lang="en-US" altLang="en-US" sz="1000">
                <a:solidFill>
                  <a:srgbClr val="333333"/>
                </a:solidFill>
                <a:hlinkClick r:id="rId3"/>
              </a:rPr>
              <a:t>https://doi.org/10.1093/ejechocard/jer092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Transthoracic echocardiographic appearance of the mass. It should be noted that the mass is surrounded by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197667"/>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J Echocardiogr</a:t>
            </a:r>
            <a:r>
              <a:rPr lang="en-US" altLang="en-US" sz="1000">
                <a:solidFill>
                  <a:srgbClr val="333333"/>
                </a:solidFill>
              </a:rPr>
              <a:t>, Volume 12, Issue 8, August 2011, Page E35, </a:t>
            </a:r>
            <a:r>
              <a:rPr lang="en-US" altLang="en-US" sz="1000">
                <a:solidFill>
                  <a:srgbClr val="333333"/>
                </a:solidFill>
                <a:hlinkClick r:id="rId3"/>
              </a:rPr>
              <a:t>https://doi.org/10.1093/ejechocard/jer092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Transoesophageal echocardiographic appearance of the mass. Single-headed arrow indicates the mass, while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J Echocardiogr</a:t>
            </a:r>
            <a:r>
              <a:rPr lang="en-US" altLang="en-US" sz="1000">
                <a:solidFill>
                  <a:srgbClr val="333333"/>
                </a:solidFill>
              </a:rPr>
              <a:t>, Volume 12, Issue 8, August 2011, Page E35, </a:t>
            </a:r>
            <a:r>
              <a:rPr lang="en-US" altLang="en-US" sz="1000">
                <a:solidFill>
                  <a:srgbClr val="333333"/>
                </a:solidFill>
                <a:hlinkClick r:id="rId3"/>
              </a:rPr>
              <a:t>https://doi.org/10.1093/ejechocard/jer092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In the magnetic resonance imaging of the venous system, the superior vena cava could not be imaged. The black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32000" y="1371600"/>
            <a:ext cx="5068768"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J Echocardiogr</a:t>
            </a:r>
            <a:r>
              <a:rPr lang="en-US" altLang="en-US" sz="1000">
                <a:solidFill>
                  <a:srgbClr val="333333"/>
                </a:solidFill>
              </a:rPr>
              <a:t>, Volume 12, Issue 8, August 2011, Page E35, </a:t>
            </a:r>
            <a:r>
              <a:rPr lang="en-US" altLang="en-US" sz="1000">
                <a:solidFill>
                  <a:srgbClr val="333333"/>
                </a:solidFill>
                <a:hlinkClick r:id="rId3"/>
              </a:rPr>
              <a:t>https://doi.org/10.1093/ejechocard/jer092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Coronary angiographic image of the coronary pseudoaneurysm. LMA, left main coronary artery; CFX, circumflex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33600" y="1371600"/>
            <a:ext cx="4877726"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J Echocardiogr</a:t>
            </a:r>
            <a:r>
              <a:rPr lang="en-US" altLang="en-US" sz="1000">
                <a:solidFill>
                  <a:srgbClr val="333333"/>
                </a:solidFill>
              </a:rPr>
              <a:t>, Volume 12, Issue 8, August 2011, Page E35, </a:t>
            </a:r>
            <a:r>
              <a:rPr lang="en-US" altLang="en-US" sz="1000">
                <a:solidFill>
                  <a:srgbClr val="333333"/>
                </a:solidFill>
                <a:hlinkClick r:id="rId3"/>
              </a:rPr>
              <a:t>https://doi.org/10.1093/ejechocard/jer092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Histological view of the lymph node. (A) Small follicles with hyalinized germinal centres; (B) a follicle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481256"/>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The venous distention seen over chest and abdomen.
</vt:lpstr>
      <vt:lpstr>Figure 2 Transthoracic echocardiographic appearance of the mass. It should be noted that the mass is surrounded by ...</vt:lpstr>
      <vt:lpstr>Figure 3 Transoesophageal echocardiographic appearance of the mass. Single-headed arrow indicates the mass, while ...</vt:lpstr>
      <vt:lpstr>Figure 4 In the magnetic resonance imaging of the venous system, the superior vena cava could not be imaged. The black ...</vt:lpstr>
      <vt:lpstr>Figure 5 Coronary angiographic image of the coronary pseudoaneurysm. LMA, left main coronary artery; CFX, circumflex ...</vt:lpstr>
      <vt:lpstr>Figure 6 Histological view of the lymph node. (A) Small follicles with hyalinized germinal centres; (B) a follicle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2024-04-26T02:47:04Z</dcterms:modified>
</cp:coreProperties>
</file>