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FE7C1F-C0F7-4478-8F39-C7EF3F47A7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4FE983-1680-4629-A1C6-237F175C82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Thioflavin-S staining demonstrating differences in the burden of Alzheimer's disease-related pathology among the insula's 3 architectonic types. Each of the fields shown was taken from a single individual with Alzheimer's disease, but from different architectonic regions within the insula. Neurofibrillary tangles have a low density in granular cortex (A), an intermediate density in dysgranular cortex (B), and a high density in agranular cortex (C). Neuritic plaques are present in all 3 cortical types at approximately equivalent densities. Scale bar = 200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2005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F7B560-B366-422E-ABEB-401D165907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01.jnen.0000182983.87106.d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64, Issue 10, October 2005, Pages 910–922,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https://doi.org/10.1097/01.jnen.0000182983.87106.d1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Thioflavin-S staining demonstrating differences in the burden of Alzheimer's disease-related pathology among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Thioflavin-S staining demonstrating differences in the burden of Alzheimer's disease-related pathology among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2024-04-26T13:15:34Z</dcterms:modified>
</cp:coreProperties>
</file>