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AF25DF7-AC1A-4CA0-9FD9-3DD9435A3A7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1DBD146-8E5B-4F7C-BBA2-F2D422C5451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CF76FE4-C82B-41A5-A63A-8957830FB1D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2024-04-26T13:20:08Z</dcterms:modified>
</cp:coreProperties>
</file>