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DA10DB-FC4A-4B9B-9EAA-5FDAFE30259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BC4843-0A1C-4A9E-9552-97E9A2B8ED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Electrocardiographic telemetry from the ICD, immediately before, and after an appropriate discharge. A. Onset of ventricular tachycardia. B. Ongoing ventricular tachycardia, followed by an appropriate shock. C. Recurrence of atrial rhythm. A: atrial electrogram; VL: local ventricular electrogram; VF: far field ventricular electrogram; M: marker channel.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The European Society of Cardiology. Published by Elsevier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8589E4-23A4-471C-9D95-04A7AACF818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eupc.2004.09.0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Europace</a:t>
            </a:r>
            <a:r>
              <a:rPr lang="en-US" altLang="en-US" sz="1000">
                <a:solidFill>
                  <a:srgbClr val="333333"/>
                </a:solidFill>
              </a:rPr>
              <a:t>, Volume 7, Issue 1, 2005, Pages 77–84, </a:t>
            </a:r>
            <a:r>
              <a:rPr lang="en-US" altLang="en-US" sz="1000">
                <a:solidFill>
                  <a:srgbClr val="333333"/>
                </a:solidFill>
                <a:hlinkClick r:id="rId3"/>
              </a:rPr>
              <a:t>https://doi.org/10.1016/j.eupc.2004.09.007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Electrocardiographic telemetry from the ICD, immediately before, and after an appropriate discharge. A. Onset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Electrocardiographic telemetry from the ICD, immediately before, and after an appropriate discharge. A. Onset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2024-09-20T16:56:44Z</dcterms:modified>
</cp:coreProperties>
</file>