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A07E78-D53B-466E-8F29-724261532E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C72325-EB0D-45A0-8FFD-B976A1BF2E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6BED7-CBCB-4205-B2C9-9AADAA6B1E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2024-04-26T07:45:35Z</dcterms:modified>
</cp:coreProperties>
</file>