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C992F5-E3FF-475B-83B6-E8DB846547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97D556-20A9-40B3-A333-F3136722E9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Analysis of the co-localization of NPRB with ER and plasma membrane markers. Images of HeLa cells transiently transfected with wild-type NPRB and indicated AMDM patient mutant variants were analyzed in order to determine the extent of localization of the protein with plasma membrane and ER. Pearson correlations were derived for NPR-B versus calnexin or EGFP-H-Ras signals for at least four individual transfected cells, and the mean together with standard error (bars) are presented. * P &gt; 0.05 versus wild-type, P -values for all other NPR-B mutants co-localization with calnexin and EGFP-H-Ras compared with wild-type were &lt;0.01.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16CC73-4D31-4947-AA79-24BA1762C5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 15 January 2009, Pages 267–277, </a:t>
            </a:r>
            <a:r>
              <a:rPr lang="en-US" altLang="en-US" sz="1000">
                <a:solidFill>
                  <a:srgbClr val="333333"/>
                </a:solidFill>
                <a:hlinkClick r:id="rId3"/>
              </a:rPr>
              <a:t>https://doi.org/10.1093/hmg/ddn354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Analysis of the co-localization of NPRB with ER and plasma membrane markers. Images of HeLa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Analysis of the co-localization of NPRB with ER and plasma membrane markers. Images of HeLa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2024-04-26T23:34:50Z</dcterms:modified>
</cp:coreProperties>
</file>