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6E5C7-65A5-4C66-894D-2B503B036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F8EEE1-05B1-4C62-8186-1F5E5D9CA1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Set-up of experimental apparatus. (A) Side view. LED target array was located above the subjects and was projected using a half reflecting mirror to appear on the level of the table where subjects reached. (B) View from above. Target array is shown with open circles indicating the location of the fixation targets (24° left, 12° left, 0°, 12° right and 24° right). The circles filled in grey represent the reaching targets (12° left, 0° and 12° right). These reaching targets were located slightly below the fixation targets (2 cm). Subjects reached to all targets with the unseen hand except at starting position, where subjects were able to see their finger reaching to the starting position LED (black filled circle) through a gap in the mirror.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C3B00-14B4-4268-9692-B18F92F923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1547–1560, </a:t>
            </a:r>
            <a:r>
              <a:rPr lang="en-US" altLang="en-US" sz="1000">
                <a:solidFill>
                  <a:srgbClr val="333333"/>
                </a:solidFill>
                <a:hlinkClick r:id="rId3"/>
              </a:rPr>
              <a:t>https://doi.org/10.1093/cercor/bhi033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Set-up of experimental apparatus. (A) Side view. LED target array was located above the subjects and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Set-up of experimental apparatus. (A) Side view. LED target array was located above the subjects and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2024-04-27T00:02:17Z</dcterms:modified>
</cp:coreProperties>
</file>