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E05BD-FA23-47FF-BDA2-BB9C97B207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6A818E-6EE5-4AEC-80BB-780D5D143F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62194-002D-427D-A625-E6301A4B11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2024-04-26T19:44:57Z</dcterms:modified>
</cp:coreProperties>
</file>