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3EC0F3-4B63-4C3B-B6C0-D7CE0C9EC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6C662-68EC-4205-B2BE-9841DD942C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2D8D2-4E04-4F39-BB52-7B1A4C2B78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2024-04-26T08:04:50Z</dcterms:modified>
</cp:coreProperties>
</file>