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B83BB-193C-4801-9151-41FF2D48AC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66E18-88DF-48C6-9F7E-4F2C31250B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1. 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is the normal situation with normal serum electrolytes; right the diseased state. A filtrate with Na 140, K 4, Cl 104 and HCO3 25 mmol/l is filtered. The sodium amount is 28 000 mmol/day. Per litre, 104 mmol of Na can be resorbed with the ‘resorbable’ anion Cl. The rest is resorbed via bicarbonate reclamation (sodium/proton exchanger) and in the cortical collecting duct via potassium and/or hydrogen ion excretion. When the resorbable Cl ion is reduced to 47 mmol/l, only 47 mmol/l Na can be resorbed via the ‘resorbable’ anion. The rest requires an increased bicarbonate threshold (in this case 65 mmol/day) and increased distal K and H ion excretion.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Renal Association–European Dialysis and Transplant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4D351-97C0-4962-B791-EF33871FF8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g1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2003, Pages 836–839,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https://doi.org/10.1093/ndt/gfg148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1.  </a:t>
            </a:r>
            <a:r>
              <a:rPr lang="en-US" altLang="en-US" b="0"/>
              <a:t>Left is the normal situation with normal serum electrolytes; right the diseased state. A filtrate with 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63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 1.  Left is the normal situation with normal serum electrolytes; right the diseased state. A filtrate with 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2024-04-27T02:01:09Z</dcterms:modified>
</cp:coreProperties>
</file>