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3AB76-AEDB-4E00-8552-FF3B6D1C1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975AF-E610-49CC-8E11-A290157B0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level of improvement and worsening in movement (strength, speed and smoothness), speech (intelligibility, high volume and articulation) and facial expression during sleep in 31 patients with MSA (black columns: MSA-C, n = 18; light grey columns: MSA-P, n = 13) and 31 age- and gender-matched patients with Parkinson’s disease (dark grey columns), as assessed by their bed partners. No significant differences were observed between MSA-C and MSA-P, but more patients with Parkinson’s disease than with MSA showed improvement for all individual items except facial expression. *P &lt; 0.05 for a difference between patients with MSA and Parkinson’s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B36B-FEE8-47D9-861B-2EB07F799F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3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3, March 2011, Pages 856–862,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level of improvement and worsening in movement (strength, speed and smoothness), speech (intelligibility,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level of improvement and worsening in movement (strength, speed and smoothness), speech (intelligibility,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2024-04-27T00:03:24Z</dcterms:modified>
</cp:coreProperties>
</file>