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06F66-4710-4947-859A-0C453ACC60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77C13-3C23-45FC-8E2B-9C68BD80D9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muscimol injection on AS and RS latency. Contralateral AS (i.e., AS away from the injection site) latency significantly increased after muscimol injection, whereas significantly increased RS latency was rarely observed. The first blocks of trials in which a change in AS latency was observed coincided with the first blocks in which an increased error rate was observed (vertical dashed line). The location of the corresponding injection site is indicated by a black dot. Comparison between ipsilateral and contralateral saccade latency was done using a t-test: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F4C93A-40CA-4B33-B348-1D7137A2EC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221–229, </a:t>
            </a:r>
            <a:r>
              <a:rPr lang="en-US" altLang="en-US" sz="1000">
                <a:solidFill>
                  <a:srgbClr val="333333"/>
                </a:solidFill>
                <a:hlinkClick r:id="rId3"/>
              </a:rPr>
              <a:t>https://doi.org/10.1093/cercor/bhj140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muscimol injection on AS and RS latency. Contralateral AS (i.e., AS away from the injection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muscimol injection on AS and RS latency. Contralateral AS (i.e., AS away from the injection 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2024-04-26T19:59:38Z</dcterms:modified>
</cp:coreProperties>
</file>