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97B9DA5-D016-459E-BD03-20BEA4EA35E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F108BD-87BD-4A07-985D-868DFBF4713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Association signals for all genotyped SNPs in the CTNNBL1 gene in US Caucasians. The empty diamonds represent association signals for BMI and the filled diamonds represent association signals for fat mass. The Y axis is −log10(P) values. The haplotype block maps were constructed using our own genotype data showing pairwise LD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EB0665-CF08-4CD1-8722-9A2B5498EF2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BMI (kg/m2) and fat mass (kg) distribution in different genotype groups of rs6013029 in US Caucasians.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EB0665-CF08-4CD1-8722-9A2B5498EF2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results of association tests for BMI and fat mass before and after adjusting for genotype of rs6013029. (A) Results of association analyses for BMI. (B) Results of association analyses for fat mass. Filled squares represent association signals in original association analyses. Empty diamonds represent association signals after adjusting genotype at the rs6013029 as a covariate.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EB0665-CF08-4CD1-8722-9A2B5498EF2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Q–Q plots for BMI (A) and fat mass (B) association −log10(P) values for the US Caucasian sample and P-values expected under the null distribution for the GWA SNPs.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EB0665-CF08-4CD1-8722-9A2B5498EF25}"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072"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n072"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n072"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n072" TargetMode="External" /><Relationship Id="rId4" Type="http://schemas.openxmlformats.org/officeDocument/2006/relationships/image" Target="../media/image1.png" /><Relationship Id="rId5" Type="http://schemas.openxmlformats.org/officeDocument/2006/relationships/image" Target="../media/image5.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12, 15 June 2008, Pages 1803–1813, </a:t>
            </a:r>
            <a:r>
              <a:rPr lang="en-US" altLang="en-US" sz="1000">
                <a:solidFill>
                  <a:srgbClr val="333333"/>
                </a:solidFill>
                <a:hlinkClick r:id="rId3"/>
              </a:rPr>
              <a:t>https://doi.org/10.1093/hmg/ddn072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Association signals for all genotyped SNPs in the CTNNBL1 gene in US Caucasians. The empty diamonds represent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52700" y="1371600"/>
            <a:ext cx="403630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12, 15 June 2008, Pages 1803–1813, </a:t>
            </a:r>
            <a:r>
              <a:rPr lang="en-US" altLang="en-US" sz="1000">
                <a:solidFill>
                  <a:srgbClr val="333333"/>
                </a:solidFill>
                <a:hlinkClick r:id="rId3"/>
              </a:rPr>
              <a:t>https://doi.org/10.1093/hmg/ddn072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BMI (kg/m</a:t>
            </a:r>
            <a:r>
              <a:rPr lang="en-US" altLang="en-US" b="0" baseline="30000"/>
              <a:t>2</a:t>
            </a:r>
            <a:r>
              <a:rPr lang="en-US" altLang="en-US" b="0"/>
              <a:t>) and fat mass (kg) distribution in different genotype groups of rs6013029 in 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51892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12, 15 June 2008, Pages 1803–1813, </a:t>
            </a:r>
            <a:r>
              <a:rPr lang="en-US" altLang="en-US" sz="1000">
                <a:solidFill>
                  <a:srgbClr val="333333"/>
                </a:solidFill>
                <a:hlinkClick r:id="rId3"/>
              </a:rPr>
              <a:t>https://doi.org/10.1093/hmg/ddn072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results of association tests for BMI and fat mass before and after adjusting for genotype of rs6013029.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03500" y="1371600"/>
            <a:ext cx="393183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12, 15 June 2008, Pages 1803–1813, </a:t>
            </a:r>
            <a:r>
              <a:rPr lang="en-US" altLang="en-US" sz="1000">
                <a:solidFill>
                  <a:srgbClr val="333333"/>
                </a:solidFill>
                <a:hlinkClick r:id="rId3"/>
              </a:rPr>
              <a:t>https://doi.org/10.1093/hmg/ddn072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Q–Q plots for BMI (A) and fat mass (B) association −log</a:t>
            </a:r>
            <a:r>
              <a:rPr lang="en-US" altLang="en-US" b="0" baseline="-25000"/>
              <a:t>10</a:t>
            </a:r>
            <a:r>
              <a:rPr lang="en-US" altLang="en-US" b="0"/>
              <a:t>(P) values for the US Caucasian sample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97200" y="1371600"/>
            <a:ext cx="314020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Association signals for all genotyped SNPs in the CTNNBL1 gene in US Caucasians. The empty diamonds represent ...</vt:lpstr>
      <vt:lpstr>Figure 2. BMI (kg/m2) and fat mass (kg) distribution in different genotype groups of rs6013029 in US ...</vt:lpstr>
      <vt:lpstr>Figure 3. The results of association tests for BMI and fat mass before and after adjusting for genotype of rs6013029. ...</vt:lpstr>
      <vt:lpstr>Figure 4. Q–Q plots for BMI (A) and fat mass (B) association −log10(P) values for the US Caucasian sample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2024-09-20T08:47:28Z</dcterms:modified>
</cp:coreProperties>
</file>