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9914D-094C-49EB-A838-2A4627739B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47F7E-15BE-4634-BCA8-7BF444C864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95811-D01D-46DA-9230-9914F9B98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2024-04-26T23:25:54Z</dcterms:modified>
</cp:coreProperties>
</file>