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AFABEF-CFC9-44AA-91F2-EA95B1389A3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B32EA6-CF0F-44C0-969C-DB6D1779C95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Appearance of (AXFVB) F2 XX Ods/+ gonads. (A–C) Histology of male testis showing typical vacuolated tubules and varying degrees of interstitial hyperplasia (A, B) and pockets of ovarian tissue (arrowed) (C). (D–F) Histology of female gonads showing normal appearing ovary (D), ovary with attached epididymis (arrowed) (E), and highly disorganized, small ovotestis with tubule-like structures containing developing oocytes (short arrow) and epididymal material (arrow) (F). (G, H) internal appearance of reproductive tract from two hermaphrodites. Hermaphrodite in (G) has predominantly ovarian tissue on the right and testicular tissue on the left. The opposite is seen in the hermaphrodite in (H). Co-existence of the uterus (short arrow) and epididymis (longer arrow) can be seen  in (H). (I–K) Section through left gonad from hermaphrodite in (G) showing grossly normal ovarian appearance with developing follicles and oviduct (arrowed) (I). Section through right gonad of same hermaphrodite in (G) showing mixed gonadal phenotype including elements from the epididymis (short arrow), oviduct (long arrow) and ovotestis (thick arrow) (J); higher magnification of ovotestis showing developing oocytes (arrowed) in a testicular tubule-like environment (K).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72066E-003E-44AC-BA30-386032E63AE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g04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12, Issue 5, 1 March 2003, Pages 509–515, </a:t>
            </a:r>
            <a:r>
              <a:rPr lang="en-US" altLang="en-US" sz="1000">
                <a:solidFill>
                  <a:srgbClr val="333333"/>
                </a:solidFill>
                <a:hlinkClick r:id="rId3"/>
              </a:rPr>
              <a:t>https://doi.org/10.1093/hmg/ddg045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Appearance of (AXFVB) F</a:t>
            </a:r>
            <a:r>
              <a:rPr lang="en-US" altLang="en-US" b="0" baseline="-25000"/>
              <a:t>2</a:t>
            </a:r>
            <a:r>
              <a:rPr lang="en-US" altLang="en-US" b="0"/>
              <a:t> XX Ods/+ gonads. (A–C) Histology of male testis showing typical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Appearance of (AXFVB) F2 XX Ods/+ gonads. (A–C) Histology of male testis showing typical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2024-04-26T23:44:37Z</dcterms:modified>
</cp:coreProperties>
</file>