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D7A8A-33D3-49DE-A6E2-C7717ECAF3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354C6-5663-4703-8148-BF8A121536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Linguistic boundaries in South Asia.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E9BCD-149B-4647-8372-429524FE11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p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8, Issue 5, September 2009, Pages 395–404,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https://doi.org/10.1093/bfgp/elp015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Linguistic boundaries in South Asia.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5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Linguistic boundaries in South Asia.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2024-04-26T23:06:55Z</dcterms:modified>
</cp:coreProperties>
</file>