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9E10A-D75B-488B-9C25-CF77CFB03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E30E8-303D-44F6-8C1F-B8948002C5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 deletion shifts whole body substrate metabolism. (A) Total weight of Mecp2/Y and wild-type (+/Y) littermates (n = 10 mice per genotype). (B) Lean and fat mass (n = 7–8 mice per genotype). (C) Linear regression for EE as a function of genotype and body weight, separated by day (+/Y: y = 0.0228 * x – 0.1398; r2=0.4247; Mecp2/Y: y = 0.0102 * x + 0.1159; r2 = 0.6417) and night (+/Y: y = 0.0209 * x – 0.0245; r2=0.4716; Mecp2/Y: y = 0.0125 * x + 0.1709; r2 = 0.7990) periods. (D) EE adjusted for weight (average weight = 24.35g) using ANCOVA for wild-type control and Mecp2/Y mice (n = 7–9 mice per genotype) at eight-weeks. (E) Respiratory rate (VCO2/VO2) across a 20-h period. (F) Average respiratory rate, separated by day and night periods. Values are mean ± SEM. ns, no significance, *P &lt; 0.05, ** P ≤ 0.01, *** P ≤ 0.001 versus WT. EE averages were adjusted for weight using ANCOVA and statistical analyses were performed using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D256F-AE3F-4132-B686-2FDD48836E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3029–3041,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Mecp2 deletion shifts whole body substrate metabolism. (A) Total weight of Mecp2/Y and wild-type (+/Y)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Mecp2 deletion shifts whole body substrate metabolism. (A) Total weight of Mecp2/Y and wild-type (+/Y)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2024-04-26T17:04:27Z</dcterms:modified>
</cp:coreProperties>
</file>