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7D154-EE71-4630-80EC-103C1F6AA4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99DB2-8258-4DB1-A1D2-FA94653C5F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6. Scatter plot of accuracy for CMA (left) and surface-based (right) parcellations. The median accuracies are 78 and 79%,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AEB61-EF8D-453F-A57A-0B80B0A079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11–22,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6. Scatter plot of accuracy for CMA (left) and surface-based (right) parcellations. The median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6. Scatter plot of accuracy for CMA (left) and surface-based (right) parcellations. The median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2024-04-26T04:54:38Z</dcterms:modified>
</cp:coreProperties>
</file>