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5609B4-2603-4F6C-92D6-35AAAAE7B8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48F0CC-92C2-4702-8266-A07794CAC9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7. Distributions of preferred path directions in the maze task. Each tuned cell is represented by a line pointing in its preferred direction. Neural recordings were in the left hemisphere, lines directed to the right represent contralateral path directions. Preferred directions are distributed to both ipsilateral and contralateral hemifields, but are skewed toward the later — the mean resultant pointed to 17°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3F3CD3-2548-4113-B44E-853EEF9FB2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23–34, </a:t>
            </a:r>
            <a:r>
              <a:rPr lang="en-US" altLang="en-US" sz="1000">
                <a:solidFill>
                  <a:srgbClr val="333333"/>
                </a:solidFill>
                <a:hlinkClick r:id="rId3"/>
              </a:rPr>
              <a:t>https://doi.org/10.1093/cercor/bhg088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7. Distributions of preferred path directions in the maze task. Each tuned cell is represented by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7. Distributions of preferred path directions in the maze task. Each tuned cell is represented by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2024-04-26T18:13:38Z</dcterms:modified>
</cp:coreProperties>
</file>