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1B059F-22B0-4B71-9409-39C6253E48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F05C76-F401-413E-84E8-7BA5B186F1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C150EC-49CC-43A3-9E8B-0673BF8BAA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2024-04-27T00:23:02Z</dcterms:modified>
</cp:coreProperties>
</file>