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A6B35-6C7F-4C92-AE9C-0F4C1AA64B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567B94-F9F5-4DF1-B323-30CE15C232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669FF-8BBC-41ED-8A45-9847EE62D5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2024-04-26T12:37:06Z</dcterms:modified>
</cp:coreProperties>
</file>