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40ECBB-72A3-4AA8-ACEE-EED883D97F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F1EEF-DAF9-4F74-8566-1BC6C2580E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4. fMRI Results for result of learning analysis in explicit condition (a) and implicit condition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5E627-D38A-4BBD-909F-53E1173C7D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199–208,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4. fMRI Results for result of learning analysis in explicit condition (a) and implicit condition (b).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4. fMRI Results for result of learning analysis in explicit condition (a) and implicit condition (b).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2024-04-26T15:45:56Z</dcterms:modified>
</cp:coreProperties>
</file>