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B5237-0157-42CC-A5D5-398B699F95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4A44B-DC6A-4386-B853-E49159AA28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Percentages of BDA-labeled local axon terminals that formed identifiable Gray’s Type I synapses onto immunolabeled dendrites (A), unlabeled dendrites (B) and unlabeled spines (C) in layers 2–3a and layer 3b of monkey prefrontal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4E9E0B-A6BE-43B4-99DD-AA9DAE275C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452–460,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Percentages of BDA-labeled local axon terminals that formed identifiable Gray’s Type I synapses onto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Percentages of BDA-labeled local axon terminals that formed identifiable Gray’s Type I synapses onto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2024-04-26T02:36:10Z</dcterms:modified>
</cp:coreProperties>
</file>