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A8E125-AFE5-4E8F-A0F0-0405B01549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16959C-F570-49B4-81FD-4202034D61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B9403D-DDFD-45AD-8F43-FF2D73C91B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2024-04-27T00:22:27Z</dcterms:modified>
</cp:coreProperties>
</file>