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49E4F-C886-46B0-A2BD-0109FE01AF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3A4B7-4575-4BCF-869B-3A597E52C5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DMSP concentration estimates for phycospheres of varying assumed thicknesses. Model alga: Heterocapsa pygmaea (diameter 8.5 µm, DMSP content 19.5 pg/cell, intracellular DMSP concentration 451 mM). DMSP and cell size data from Keller et al. (1989).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59292-483D-49BD-8A12-BFDACF45D1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31, Issue 2, February 2009, Pages 135–152,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8. </a:t>
            </a:r>
            <a:r>
              <a:rPr lang="en-US" altLang="en-US" b="0"/>
              <a:t>DMSP concentration estimates for phycospheres of varying assumed thicknesses. Model alga: Heterocapsa pygmaea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8. DMSP concentration estimates for phycospheres of varying assumed thicknesses. Model alga: Heterocapsa pygmaea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2024-04-27T01:31:51Z</dcterms:modified>
</cp:coreProperties>
</file>