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312315-01BB-41DB-8676-2BDCE33894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C0D425-D476-448A-99E1-BCC32320B6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BOLD time courses during encoding, maintenance, and retrieval periods for regions that were influenced by both the number of objects (object individuation) and number of object features (object identification). These regions showed significant differences between both comparisons of interest at 1 or more VSTM stages. Separate lines denote display types, and the shaded gray areas reflect the time window used for each stage of VSTM. Error bars denote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E88FB-5F69-46CE-9AC2-47D1B0AFD5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566–575, </a:t>
            </a:r>
            <a:r>
              <a:rPr lang="en-US" altLang="en-US" sz="1000">
                <a:solidFill>
                  <a:srgbClr val="333333"/>
                </a:solidFill>
                <a:hlinkClick r:id="rId3"/>
              </a:rPr>
              <a:t>https://doi.org/10.1093/cercor/bhu212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BOLD time courses during encoding, maintenance, and retrieval periods for regions that were influenced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BOLD time courses during encoding, maintenance, and retrieval periods for regions that were influenced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2024-04-26T12:23:33Z</dcterms:modified>
</cp:coreProperties>
</file>