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3465A-49CE-413A-8F29-C5DFDF5990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D6A43-97E9-48DE-A58E-5057391788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ROI analysis results from the right FFA (circled). Bar graphs show blood oxygen level–dependent signal change averaged at the time point of peak activation (3 s post stimulus onset) for each condition. Error bars indicate standard error of blood oxygen level–dependent signal at a given time point. There is a significant interaction effect: blood oxygen level–dependent signal change is greater in response to human-like conditions and the non-human-like/goal-directed condition compared with the non-human-like/non-goal-directed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0258D-BA3F-4FED-9E47-06D9FE3D6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1098–1106,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ROI analysis results from the right FFA (circled). Bar graphs show blood oxygen level–dependent signal change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ROI analysis results from the right FFA (circled). Bar graphs show blood oxygen level–dependent signal change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2024-04-26T03:08:26Z</dcterms:modified>
</cp:coreProperties>
</file>