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C3D387-8737-4C0A-9869-A1E4E9FEE9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6E5D91-3598-40E5-8DD6-8021FFA309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Grippina coronata: mouth. Abbreviations: see Material and Methods.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Malacological Society of London,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C1CD11-C78D-412B-BD84-904990CC96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lus/eyv0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Molluscan Stud</a:t>
            </a:r>
            <a:r>
              <a:rPr lang="en-US" altLang="en-US" sz="1000">
                <a:solidFill>
                  <a:srgbClr val="333333"/>
                </a:solidFill>
              </a:rPr>
              <a:t>, Volume 82, Issue 2, May 2016, Pages 244–258,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https://doi.org/10.1093/mollus/eyv055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13. </a:t>
            </a:r>
            <a:r>
              <a:rPr lang="en-US" altLang="en-US" b="0"/>
              <a:t>Grippina coronata: mouth. Abbreviations: see Material and Methods.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13. Grippina coronata: mouth. Abbreviations: see Material and Methods.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2024-04-27T00:53:29Z</dcterms:modified>
</cp:coreProperties>
</file>