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A87380-C250-4A81-BADD-FDE18DCADA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70DEE1-D804-42DD-A138-10840CB15B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Histological examination of inflammation in aortic roots and coronary arteries. ApoE −/− IL-1Ra +/+ (a, d, g, j), ApoE +/+ IL-1Ra −/− (b, e, h, k), and ApoE −/− IL-1Ra −/− (c, f, i, l) mice were fed a cholesterol-rich diet for 7 weeks. Van-Gieson Miller staining (determination of collagen or fibrotic tissue in red and elastin areas in purple) shows a complete destruction of elastic lamina and presence of fibrotic tissue in aortic valves (c, f) and coronary arteries (i) of ApoE −/− IL-1Ra −/− mice as compared to aortic valves (a, d) and coronary arteries (g) of ApoE −/− IL-1Ra +/+ and ApoE +/+ IL-1Ra −/− mice (b, e and h). Arrow indicates the elastic lamina and * indicates the destruction of the elastic lamina. CD68 staining (j, k, and l) shows massive infiltration of macrophages (FITC green signal) in the adventitia of aortic valves of ApoE −/− IL-1Ra −/− mice (l) and in the neointima of aortic valves of ApoE −/− IL-1Ra +/+ (j) but not in ApoE +/+ IL-1Ra −/− mice (k). Sections are counterstained with Evans blue (red signal) and DAPI (blue nuclear signal). Original magnifications × 25 (a through c); × 100 (d through f and j through l); and × 200 (g through i). A, adventitia; M, media; and NI, neointima.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2005,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DF41E3-C040-4178-8E4B-3A1415DB84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5.01.0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66, Issue 3, June 2005, Pages 583–593,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https://doi.org/10.1016/j.cardiores.2005.01.008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Histological examination of inflammation in aortic roots and coronary arteries. ApoE −/− IL-1Ra +/+ (a, d, g,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 Histological examination of inflammation in aortic roots and coronary arteries. ApoE −/− IL-1Ra +/+ (a, d, g,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2024-04-26T22:33:03Z</dcterms:modified>
</cp:coreProperties>
</file>