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878ED5-2D27-4077-8047-6E9600B5C1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451B3-7239-4026-BBA2-50EA34B465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α, β methylene ATP on nociresponsive area 3a neuron. (Top) Effects of intradermal injection of α, β methylene ATP on spike discharge activity recorded in the absence of intentional stimulation. Note 1) vigorous response that accompanies the injection and persists for ∼10–15 s, and 2) the subsequent irregular and prolonged (&gt;300 s), but relatively minor elevation of MFR. (Middle) Superimposed PSTs showing same area 3a neuron's response to 25 °C skin contact before and 20 min after the injection. (Bottom) ΔPST showing the prominent postinjection elevation of MFR that occurred both during and after 25 °C probe contact with the skin.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3A6FED-B794-4746-9A70-825CEE9A3D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349–366,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Effect of α, β methylene ATP on nociresponsive area 3a neuron. (Top) Effects of intradermal injection of α, β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Effect of α, β methylene ATP on nociresponsive area 3a neuron. (Top) Effects of intradermal injection of α, β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2024-09-20T05:24:46Z</dcterms:modified>
</cp:coreProperties>
</file>