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DFBCE1-EFAB-43E1-B000-3A102F3558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13DF95-3639-4571-90E0-F7275F59E9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α, β methylene ATP on nociresponsive area 3a neuron. (Top) Effects of intradermal injection of α, β methylene ATP on spike discharge activity recorded in the absence of intentional stimulation. Note 1) vigorous response that accompanies the injection and persists for ∼10–15 s, and 2) the subsequent irregular and prolonged (&gt;300 s), but relatively minor elevation of MFR. (Middle) Superimposed PSTs showing same area 3a neuron's response to 25 °C skin contact before and 20 min after the injection. (Bottom) ΔPST showing the prominent postinjection elevation of MFR that occurred both during and after 25 °C probe contact with the skin.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80B4DA-634E-4038-B409-1428F17175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349–366,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11. </a:t>
            </a:r>
            <a:r>
              <a:rPr lang="en-US" altLang="en-US" b="0"/>
              <a:t>Effect of α, β methylene ATP on nociresponsive area 3a neuron. (Top) Effects of intradermal injection of α, β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11. Effect of α, β methylene ATP on nociresponsive area 3a neuron. (Top) Effects of intradermal injection of α, β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2024-09-19T02:31:12Z</dcterms:modified>
</cp:coreProperties>
</file>