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4BFC67-FED6-4361-84FF-53C07A3643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027E90-532C-4FBA-B80D-37A5CEFFDC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LL-37 inhibits the maturation of iDCs by LPS. (A) iDCs were stimulated with 10 ng ml−1 LPS with or without LL-37. A scrambled form of LL-37, sLL-37, was used as control. Forty-eight hours after stimulation, the concentrations of IL-6 and TNF-α in the supernatants were quantified by ELISA. Asterisks indicate P &lt; 0.05 as compared with the LPS group, n = 6 per group. (B) The expression of the surface markers HLA-DR, CD80, CD83, CD86 and CCR7 was analyzed by FACS and found to be inhibited by LL-37. Three experiments with similar outcomes.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Japanese Society for Immunology. 2006.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220CF4-97F9-4A67-BD00-9B12FB6E04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timm/dxl1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Immunol</a:t>
            </a:r>
            <a:r>
              <a:rPr lang="en-US" altLang="en-US" sz="1000">
                <a:solidFill>
                  <a:srgbClr val="333333"/>
                </a:solidFill>
              </a:rPr>
              <a:t>, Volume 18, Issue 12, December 2006, Pages 1729–1736,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https://doi.org/10.1093/intimm/dxl107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LL-37 inhibits the maturation of iDCs by LPS. (A) iDCs were stimulated with 10 ng ml</a:t>
            </a:r>
            <a:r>
              <a:rPr lang="en-US" altLang="en-US" b="0" baseline="30000"/>
              <a:t>−1</a:t>
            </a:r>
            <a:r>
              <a:rPr lang="en-US" altLang="en-US" b="0"/>
              <a:t> LPS with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LL-37 inhibits the maturation of iDCs by LPS. (A) iDCs were stimulated with 10 ng ml−1 LPS with 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2024-04-26T06:55:34Z</dcterms:modified>
</cp:coreProperties>
</file>