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A54EB2-4274-488A-8424-B7D6935BC4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2F9B1E-377A-4F6E-AC3E-29591E0E76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BEDE08-51EC-4BAF-85CA-119E63CC9C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2024-04-27T03:47:34Z</dcterms:modified>
</cp:coreProperties>
</file>