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6697D-BC98-43A1-8BBF-46F00A291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62E96-3E9F-4C4D-B7AF-30DA32592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0A1EF-6269-40D9-90CA-C58863F7B3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2024-04-27T02:37:53Z</dcterms:modified>
</cp:coreProperties>
</file>