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BE0A24-2542-4077-8D88-B409965748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60FABE-81B6-4756-AC08-2C7F7173F6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for male participants in the Prostate, Lung, Colorectal and Ovarian (PLCO) Cancer Screening Trial.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E01F01-1BDA-46E6-901E-DB6F9C641A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r5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2, 18 January 2012, Pages 125–132,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https://doi.org/10.1093/jnci/djr500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diagram for male participants in the Prostate, Lung, Colorectal and Ovarian (PLCO) Cancer Screening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diagram for male participants in the Prostate, Lung, Colorectal and Ovarian (PLCO) Cancer Screening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2024-04-27T02:49:17Z</dcterms:modified>
</cp:coreProperties>
</file>