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7E0450-5A2E-4BA6-82EA-2E4B32E7AD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24320-3FB8-475A-A720-ED83C8D853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8AB601-5FCE-4988-9DB9-279C7D2AF3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2024-04-27T01:11:28Z</dcterms:modified>
</cp:coreProperties>
</file>