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2E3CC6-074E-4474-B010-BDB98126AE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38E47-077A-418B-8A00-E88D06F23B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CA9F0-8A13-4D76-BA8B-1C296B78AC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2024-04-26T20:47:24Z</dcterms:modified>
</cp:coreProperties>
</file>