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0F829F-4AA8-4EB8-900A-DA2A523360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0AD10-0271-4E07-A25A-590396BC1B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(Top) Lateral view of a representative perirhinal lesion. (Bottom) Photomicrographs of coronal sections stained with cresyl violet from the representative lesioned and control rats from experiment 1a. AP coordinates are indicated with reference to the bregma (Paxinos and Watson 1998).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C98380-B49F-4BE1-88F8-F21DA3BC6A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2068–2080, </a:t>
            </a:r>
            <a:r>
              <a:rPr lang="en-US" altLang="en-US" sz="1000">
                <a:solidFill>
                  <a:srgbClr val="333333"/>
                </a:solidFill>
                <a:hlinkClick r:id="rId3"/>
              </a:rPr>
              <a:t>https://doi.org/10.1093/cercor/bht054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(Top) Lateral view of a representative perirhinal lesion. (Bottom) Photomicrographs of coronal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(Top) Lateral view of a representative perirhinal lesion. (Bottom) Photomicrographs of coronal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2024-04-26T23:06:08Z</dcterms:modified>
</cp:coreProperties>
</file>