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DD708-6419-45C7-81E7-BD8108BB9A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88036-ECB9-47C2-B83A-97EFAFE650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718F0-7ED7-4A6E-A6A3-EEC44494B9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2024-04-26T11:02:05Z</dcterms:modified>
</cp:coreProperties>
</file>