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ED264-0FDA-4720-9D10-9DB11C8859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6BB20-5238-4CC0-B07D-C8D21994AE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and neurochemical measurements during sessions 1 (left) and 2 (right) of the first Reversal for the reversal group (R1) and the control group (C1). The upper graph shows the behavioral results as the number of correct responses per block, each session containing 8 blocks and each block 8 trials. The middle and lower graphs show DA and NA efflux respectively as percentage of basal value. Samples 1–3: basal values, and 4–6 effect samples during session and 7 and 8 after the behavioral session. All values represent means ± standard error of the mean. Filled symbols indicate significant differences compared with the first block or final basal sample. An asterisk indicates a significant difference between the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02352E-1405-4CB7-A828-9C86862CF9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1444–1453, </a:t>
            </a:r>
            <a:r>
              <a:rPr lang="en-US" altLang="en-US" sz="1000">
                <a:solidFill>
                  <a:srgbClr val="333333"/>
                </a:solidFill>
                <a:hlinkClick r:id="rId3"/>
              </a:rPr>
              <a:t>https://doi.org/10.1093/cercor/bhl057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and neurochemical measurements during sessions 1 (left) and 2 (right) of the first Reversal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Behavioral and neurochemical measurements during sessions 1 (left) and 2 (right) of the first Reversal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2024-04-26T07:49:59Z</dcterms:modified>
</cp:coreProperties>
</file>