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0A809-B5C0-4677-993B-4961051281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BCA9F1-B14F-4A6A-8FE2-CC2DBBFFB0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63F95-D245-43F1-989A-CC8120360D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2024-04-26T02:53:30Z</dcterms:modified>
</cp:coreProperties>
</file>