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CC017-229C-4D20-AA5A-93E0C1CA48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E0272-A7E0-45EE-AB11-B30E2C1199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 of mandibular width versus length for all odontocetes (designated by family or superfamily) surveyed for this study. The central line with slope of 1 is not a regression line but is shown for evaluation of amblygnathy (“blunt-headedness”); it represents the condition in which lower jaw width equals length (i.e., mandibular bluntness index = 1.00).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54005-BD3A-4B0B-8BEE-57685520FE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5-MAMM-A-279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87, Issue 3, 6 June 2006, Pages 579–588,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https://doi.org/10.1644/05-MAMM-A-279R1.1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Plot of mandibular width versus length for all odontocetes (designated by family or superfamily) surveyed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Plot of mandibular width versus length for all odontocetes (designated by family or superfamily) surveyed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2024-04-26T05:54:06Z</dcterms:modified>
</cp:coreProperties>
</file>