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7495E-AC3E-43F9-9DF3-043386D940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73C2D-B80C-4BF2-B3E4-C933C5713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combined cross-sensory spread of attention from the (a) first and (b) second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34C0F-91C3-47B5-A637-AF2598DC38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109–120,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combined cross-sensory spread of attention from the (a) first and (b) second experiments.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combined cross-sensory spread of attention from the (a) first and (b) second experiments.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2024-04-26T20:34:04Z</dcterms:modified>
</cp:coreProperties>
</file>