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DEF5DA-4132-45CD-BCC2-1656BE8F60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F5C133-E25B-446A-A2DA-A54ADF96C3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Early embryonic expression of Sema5B. (A) At E10.5, expression is evident along the length of the neuraxis. (A′) Sense control at E10.5. (B) Expression of Sema5B at E12.0. The ganglionic eminences (GEs) can be seen through the cortical wall as a dense stripe of label (black arrow) and expression remains fairly robust within the spinal cord (arrowheads). (C) At E13.5, in addition to the GE, there are patches of staining along the ventrolateral aspect of the telencephalon, best seen caudally (white arrowhead), and a developing layer of staining in the newly emerging olfactory bulbs (black arrowhead). (D–F) ISH labeling on sagittal sections corresponding to ages of the embryos in (A–C). The ventricular epithelium is intensely labeled, whereas the developing cortical plate is negative (black arrowheads; E, F). Expression in the VZ of the hippocampus (white asterisk, F) and within the developing olfactory bulb is also evident (black arrow,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7B9D87-4CAE-4267-AA99-78B53AE362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1408–1421, </a:t>
            </a:r>
            <a:r>
              <a:rPr lang="en-US" altLang="en-US" sz="1000">
                <a:solidFill>
                  <a:srgbClr val="333333"/>
                </a:solidFill>
                <a:hlinkClick r:id="rId3"/>
              </a:rPr>
              <a:t>https://doi.org/10.1093/cercor/bhn179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Early embryonic expression of Sema5B. (A) At E10.5, expression is evident along the length of the neuraxis.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Early embryonic expression of Sema5B. (A) At E10.5, expression is evident along the length of the neuraxis.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2024-04-26T02:56:30Z</dcterms:modified>
</cp:coreProperties>
</file>