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444AE0-FBE6-40E1-9BAF-4CC4DA9C8F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F55190-882E-4B09-BA6C-FFF3B072A6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2FAB5-5B9E-431B-BD62-2DFE7BF45D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2024-04-26T22:19:00Z</dcterms:modified>
</cp:coreProperties>
</file>