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84FEE-9347-4313-A8AD-24880A4856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8EADF-E1B3-4F69-8481-49DB5A420C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Whole-rock MgO variation diagrams for selected xenoliths from the southern flank of Mauna Kea volcano compared with whole-rock compositions of selected Mauna Kea lavas (data from Frey et al., 1990, 1991).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4A175-B317-457B-84FB-C556E81E1B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8.5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38, Issue 5, May 1997, Pages 581–624,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https://doi.org/10.1093/petroj/38.5.581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11. </a:t>
            </a:r>
            <a:r>
              <a:rPr lang="en-US" altLang="en-US" b="0"/>
              <a:t>Whole-rock MgO variation diagrams for selected xenoliths from the southern flank of Mauna Kea volcano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11. Whole-rock MgO variation diagrams for selected xenoliths from the southern flank of Mauna Kea volcano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2024-04-26T04:13:39Z</dcterms:modified>
</cp:coreProperties>
</file>