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2F335-5A32-4536-8922-2308B4154D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85AE2-4DE0-42C6-802B-8039DBBD96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B186F-30D1-4202-A5D4-862C963C3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2024-04-26T23:16:25Z</dcterms:modified>
</cp:coreProperties>
</file>