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174DB-9666-454E-BECA-DA5C85E5E7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52F9F-8EE7-4507-A184-7DEDD7D6CE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Virtual survival curves of 4 populations of 9 hypothetical patients having a tumor (all grades of glioma) 3 cm in diameter and then following resections of 0, 3, 4 or 5 cm diameter (from Woodward et al) (16). (B) Actual survival curves from 27 reports of all grades and treatments of astrocytomas summarized by Alvord (23). From Alvord EC, Jr. Figure reprinted with permission from the American Association of Neuropathologists. Is necrosis helpful in the grading of gliomas? Editorial opinion. J Neuropathol Exp Neurol 1992;51:127-32.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3486E-72AD-49B1-B3DA-2FEDBDFCFC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02d90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66, Issue 1, January 2007, Pages 1–9, </a:t>
            </a:r>
            <a:r>
              <a:rPr lang="en-US" altLang="en-US" sz="1000">
                <a:solidFill>
                  <a:srgbClr val="333333"/>
                </a:solidFill>
                <a:hlinkClick r:id="rId3"/>
              </a:rPr>
              <a:t>https://doi.org/10.1097/nen.0b013e31802d9000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Virtual survival curves of 4 populations of 9 hypothetical patients having a tumor (all grades of glioma)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Virtual survival curves of 4 populations of 9 hypothetical patients having a tumor (all grades of glioma)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2024-04-26T16:51:36Z</dcterms:modified>
</cp:coreProperties>
</file>