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8A4CF-F499-47EC-AD46-E13AD81CF7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CEDDD9-3F89-4F6D-AFFA-414D07E656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6E3705-DCCF-48A3-A56F-C42C9B312B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2024-04-26T18:27:08Z</dcterms:modified>
</cp:coreProperties>
</file>